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"/>
  </p:notesMasterIdLst>
  <p:sldIdLst>
    <p:sldId id="302" r:id="rId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693F5EF-89B7-49CA-87A0-20D8EBFDEF2D}">
  <a:tblStyle styleId="{C693F5EF-89B7-49CA-87A0-20D8EBFDEF2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99633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7916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□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□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4pPr>
            <a:lvl5pPr marL="2286000" lvl="4" indent="-342900" algn="l">
              <a:spcBef>
                <a:spcPts val="45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7164474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/>
          <p:nvPr/>
        </p:nvSpPr>
        <p:spPr>
          <a:xfrm>
            <a:off x="685800" y="2393950"/>
            <a:ext cx="7772400" cy="109537"/>
          </a:xfrm>
          <a:custGeom>
            <a:avLst/>
            <a:gdLst/>
            <a:ahLst/>
            <a:cxnLst/>
            <a:rect l="l" t="t" r="r" b="b"/>
            <a:pathLst>
              <a:path w="1000" h="1000" extrusionOk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 extrusionOk="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9100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oto Sans Symbols"/>
              <a:buChar char="□"/>
              <a:defRPr sz="3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9370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■"/>
              <a:defRPr sz="2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74650" algn="l" rtl="0">
              <a:spcBef>
                <a:spcPts val="460"/>
              </a:spcBef>
              <a:spcAft>
                <a:spcPts val="0"/>
              </a:spcAft>
              <a:buClr>
                <a:schemeClr val="accent2"/>
              </a:buClr>
              <a:buSzPts val="2300"/>
              <a:buFont typeface="Noto Sans Symbols"/>
              <a:buChar char="□"/>
              <a:defRPr sz="2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530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800"/>
              <a:buFont typeface="Verdana"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муниципального этапа ВСОШ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4" name="Google Shape;134;p20"/>
          <p:cNvGraphicFramePr/>
          <p:nvPr>
            <p:extLst>
              <p:ext uri="{D42A27DB-BD31-4B8C-83A1-F6EECF244321}">
                <p14:modId xmlns:p14="http://schemas.microsoft.com/office/powerpoint/2010/main" val="2702563668"/>
              </p:ext>
            </p:extLst>
          </p:nvPr>
        </p:nvGraphicFramePr>
        <p:xfrm>
          <a:off x="1035860" y="1447342"/>
          <a:ext cx="7546721" cy="5413853"/>
        </p:xfrm>
        <a:graphic>
          <a:graphicData uri="http://schemas.openxmlformats.org/drawingml/2006/table">
            <a:tbl>
              <a:tblPr>
                <a:noFill/>
                <a:tableStyleId>{C693F5EF-89B7-49CA-87A0-20D8EBFDEF2D}</a:tableStyleId>
              </a:tblPr>
              <a:tblGrid>
                <a:gridCol w="267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9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74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86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7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801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83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83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67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ФИО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учеников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Итоги муниципального этапа (баллы)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 (участник, призер, победитель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ФИО учителя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078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Татарский язык для русскоязычных обучающихся школ с русским языком обучения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4б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Тимкин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 б. из 76 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Мухаммадиева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С.М.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0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4б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Вороницкая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 б. из 76 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Мухаммадиева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С.М.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0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4б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Шлеменкова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 б. из 76 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Мухаммадиева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С.М.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2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319">
                <a:tc rowSpan="5"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Родной (татарский) язык для обучающихся школ с русским языком обучения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Садриев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43,8 б из 54 б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Сунгатуллина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7068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Тухфатуллина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б из 54 б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Сунгатуллина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370444"/>
                  </a:ext>
                </a:extLst>
              </a:tr>
              <a:tr h="306657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Шайхетдинова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35,5 б из 54 б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Сунгатуллина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677190"/>
                  </a:ext>
                </a:extLst>
              </a:tr>
              <a:tr h="277912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38668"/>
                  </a:ext>
                </a:extLst>
              </a:tr>
              <a:tr h="277912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859466"/>
                  </a:ext>
                </a:extLst>
              </a:tr>
            </a:tbl>
          </a:graphicData>
        </a:graphic>
      </p:graphicFrame>
      <p:pic>
        <p:nvPicPr>
          <p:cNvPr id="5" name="Google Shape;9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8794" y="223201"/>
            <a:ext cx="1169378" cy="1195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358" y="234464"/>
            <a:ext cx="1204219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273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Профиль">
  <a:themeElements>
    <a:clrScheme name="Профиль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128</Words>
  <Application>Microsoft Office PowerPoint</Application>
  <PresentationFormat>Экран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Noto Sans Symbols</vt:lpstr>
      <vt:lpstr>Times New Roman</vt:lpstr>
      <vt:lpstr>Verdana</vt:lpstr>
      <vt:lpstr>1_Профиль</vt:lpstr>
      <vt:lpstr>Итоги муниципального этапа ВСОШ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OSW78-03</cp:lastModifiedBy>
  <cp:revision>26</cp:revision>
  <cp:lastPrinted>2025-12-26T09:13:43Z</cp:lastPrinted>
  <dcterms:modified xsi:type="dcterms:W3CDTF">2025-12-26T09:23:43Z</dcterms:modified>
</cp:coreProperties>
</file>